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468"/>
    <a:srgbClr val="445394"/>
    <a:srgbClr val="83BF43"/>
    <a:srgbClr val="26A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382" y="4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04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91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2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63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75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04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24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80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02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04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05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944A0-9501-4668-A5B9-645FB164700D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28CC-5AE5-43CD-BE39-C37DC0591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30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Fond de nature verte défocalisé ensoleillé, élément d'es d'effet bokeh abstrait pour votre conception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Fond de nature verte défocalisé ensoleillé, élément d'es d'effet bokeh abstrait pour votre conception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90407" y="2141734"/>
            <a:ext cx="9540482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7432" b="97838" l="52703" r="725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266" t="79303" r="24867"/>
          <a:stretch/>
        </p:blipFill>
        <p:spPr bwMode="auto">
          <a:xfrm rot="18589802">
            <a:off x="-6427" y="4391757"/>
            <a:ext cx="1238407" cy="1030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963" l="10000" r="91667">
                        <a14:backgroundMark x1="41111" y1="36481" x2="49722" y2="39815"/>
                        <a14:backgroundMark x1="43056" y1="43704" x2="49444" y2="46111"/>
                        <a14:backgroundMark x1="61111" y1="46296" x2="52500" y2="46667"/>
                        <a14:backgroundMark x1="52778" y1="42963" x2="52500" y2="43148"/>
                        <a14:backgroundMark x1="50556" y1="41481" x2="50833" y2="42407"/>
                        <a14:backgroundMark x1="40278" y1="50185" x2="48056" y2="52037"/>
                        <a14:backgroundMark x1="51667" y1="54259" x2="50278" y2="55185"/>
                        <a14:backgroundMark x1="38056" y1="56667" x2="46389" y2="58889"/>
                        <a14:backgroundMark x1="35000" y1="60185" x2="42778" y2="65741"/>
                        <a14:backgroundMark x1="35278" y1="69259" x2="40000" y2="71667"/>
                        <a14:backgroundMark x1="46389" y1="67037" x2="45556" y2="68519"/>
                        <a14:backgroundMark x1="56944" y1="17778" x2="55833" y2="19259"/>
                        <a14:backgroundMark x1="58611" y1="21852" x2="55556" y2="23519"/>
                        <a14:backgroundMark x1="50000" y1="23148" x2="52500" y2="24444"/>
                        <a14:backgroundMark x1="57500" y1="28148" x2="55278" y2="29259"/>
                        <a14:backgroundMark x1="50278" y1="29444" x2="51944" y2="30000"/>
                        <a14:backgroundMark x1="49722" y1="33889" x2="49722" y2="3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091" y="2049517"/>
            <a:ext cx="3429000" cy="514350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8784" y="2049517"/>
            <a:ext cx="6253246" cy="7441324"/>
          </a:xfrm>
          <a:prstGeom prst="rect">
            <a:avLst/>
          </a:prstGeom>
          <a:solidFill>
            <a:schemeClr val="bg1"/>
          </a:solidFill>
          <a:ln w="57150">
            <a:solidFill>
              <a:srgbClr val="A72468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49" y="63101"/>
            <a:ext cx="3338140" cy="107721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984086" y="1053230"/>
            <a:ext cx="2287530" cy="242822"/>
          </a:xfrm>
          <a:prstGeom prst="rect">
            <a:avLst/>
          </a:prstGeom>
          <a:solidFill>
            <a:srgbClr val="A72468"/>
          </a:solidFill>
          <a:ln>
            <a:solidFill>
              <a:srgbClr val="A724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Vijaya" panose="020B0604020202020204" pitchFamily="34" charset="0"/>
                <a:cs typeface="Vijaya" panose="020B0604020202020204" pitchFamily="34" charset="0"/>
              </a:rPr>
              <a:t>À Château-Salins</a:t>
            </a:r>
          </a:p>
        </p:txBody>
      </p:sp>
      <p:pic>
        <p:nvPicPr>
          <p:cNvPr id="1032" name="Picture 8" descr="Y:\COMMUNICATION\LOGO\Diapositive1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3" r="9779" b="19424"/>
          <a:stretch/>
        </p:blipFill>
        <p:spPr bwMode="auto">
          <a:xfrm>
            <a:off x="6401334" y="193788"/>
            <a:ext cx="1041392" cy="61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997686" y="1459572"/>
            <a:ext cx="5564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A72468"/>
                </a:solidFill>
                <a:latin typeface="Ubuntu" panose="020B05040306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BULLETIN D’INSCRIPTION 2023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08915" y="9614279"/>
            <a:ext cx="6541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RETROUVEZ TOUTES LES INFORMATIONS SUR LA JOURNEE CITOYENNE :</a:t>
            </a:r>
          </a:p>
          <a:p>
            <a:pPr algn="ctr"/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Château-salins.fr ou au 03.87.05.10.52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828202" y="9880439"/>
            <a:ext cx="1967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www.journeecitoyenne.fr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795407" y="9882760"/>
            <a:ext cx="25042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facebook.com/</a:t>
            </a:r>
            <a:r>
              <a:rPr lang="fr-FR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journee.citoyenne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35322" y="2208687"/>
            <a:ext cx="610531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cette journée citoyenne nous vous proposons plusieurs activités :</a:t>
            </a:r>
          </a:p>
          <a:p>
            <a:endParaRPr lang="fr-FR" sz="600" dirty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fr-FR" dirty="0"/>
              <a:t>Peinture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fr-FR" dirty="0"/>
              <a:t>Désherbage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fr-FR" dirty="0"/>
              <a:t>Nettoyage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fr-FR" dirty="0"/>
              <a:t>Plantation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784498"/>
              </p:ext>
            </p:extLst>
          </p:nvPr>
        </p:nvGraphicFramePr>
        <p:xfrm>
          <a:off x="781477" y="4334054"/>
          <a:ext cx="6013006" cy="32009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03597">
                  <a:extLst>
                    <a:ext uri="{9D8B030D-6E8A-4147-A177-3AD203B41FA5}">
                      <a16:colId xmlns:a16="http://schemas.microsoft.com/office/drawing/2014/main" val="173563313"/>
                    </a:ext>
                  </a:extLst>
                </a:gridCol>
                <a:gridCol w="1137005">
                  <a:extLst>
                    <a:ext uri="{9D8B030D-6E8A-4147-A177-3AD203B41FA5}">
                      <a16:colId xmlns:a16="http://schemas.microsoft.com/office/drawing/2014/main" val="3987665529"/>
                    </a:ext>
                  </a:extLst>
                </a:gridCol>
                <a:gridCol w="2372404">
                  <a:extLst>
                    <a:ext uri="{9D8B030D-6E8A-4147-A177-3AD203B41FA5}">
                      <a16:colId xmlns:a16="http://schemas.microsoft.com/office/drawing/2014/main" val="3171571362"/>
                    </a:ext>
                  </a:extLst>
                </a:gridCol>
              </a:tblGrid>
              <a:tr h="752595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  <a:latin typeface="Ubuntu" panose="020B0504030602030204" pitchFamily="34" charset="0"/>
                        </a:rPr>
                        <a:t>Nom,</a:t>
                      </a:r>
                      <a:r>
                        <a:rPr lang="fr-FR" b="0" baseline="0" dirty="0">
                          <a:solidFill>
                            <a:sysClr val="windowText" lastClr="000000"/>
                          </a:solidFill>
                          <a:latin typeface="Ubuntu" panose="020B0504030602030204" pitchFamily="34" charset="0"/>
                        </a:rPr>
                        <a:t> Prénom</a:t>
                      </a:r>
                      <a:endParaRPr lang="fr-FR" b="0" dirty="0">
                        <a:solidFill>
                          <a:sysClr val="windowText" lastClr="000000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  <a:latin typeface="Ubuntu" panose="020B0504030602030204" pitchFamily="34" charset="0"/>
                        </a:rPr>
                        <a:t>Age des enfants</a:t>
                      </a: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  <a:latin typeface="Ubuntu" panose="020B0504030602030204" pitchFamily="34" charset="0"/>
                        </a:rPr>
                        <a:t>Activité</a:t>
                      </a:r>
                      <a:r>
                        <a:rPr lang="fr-FR" b="0" baseline="0" dirty="0">
                          <a:solidFill>
                            <a:sysClr val="windowText" lastClr="000000"/>
                          </a:solidFill>
                          <a:latin typeface="Ubuntu" panose="020B0504030602030204" pitchFamily="34" charset="0"/>
                        </a:rPr>
                        <a:t> souhaité </a:t>
                      </a:r>
                    </a:p>
                    <a:p>
                      <a:pPr algn="ctr"/>
                      <a:r>
                        <a:rPr lang="fr-FR" sz="1200" b="0" i="1" baseline="0" dirty="0">
                          <a:solidFill>
                            <a:sysClr val="windowText" lastClr="000000"/>
                          </a:solidFill>
                          <a:latin typeface="Ubuntu Light" panose="020B0304030602030204" pitchFamily="34" charset="0"/>
                        </a:rPr>
                        <a:t>(plusieurs choix possibles dans la </a:t>
                      </a:r>
                      <a:r>
                        <a:rPr lang="fr-FR" sz="1200" b="0" i="1" baseline="0">
                          <a:solidFill>
                            <a:sysClr val="windowText" lastClr="000000"/>
                          </a:solidFill>
                          <a:latin typeface="Ubuntu Light" panose="020B0304030602030204" pitchFamily="34" charset="0"/>
                        </a:rPr>
                        <a:t>liste ci-dessus</a:t>
                      </a:r>
                      <a:r>
                        <a:rPr lang="fr-FR" sz="1200" b="0" i="1" baseline="0" dirty="0">
                          <a:solidFill>
                            <a:sysClr val="windowText" lastClr="000000"/>
                          </a:solidFill>
                          <a:latin typeface="Ubuntu Light" panose="020B0304030602030204" pitchFamily="34" charset="0"/>
                        </a:rPr>
                        <a:t>)</a:t>
                      </a:r>
                      <a:endParaRPr lang="fr-FR" sz="1200" b="0" i="1" dirty="0">
                        <a:solidFill>
                          <a:sysClr val="windowText" lastClr="000000"/>
                        </a:solidFill>
                        <a:latin typeface="Ubuntu Light" panose="020B03040306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718243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77828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8534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560461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815033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3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821389" y="7703834"/>
            <a:ext cx="5872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Ubuntu Light" panose="020B0304030602030204" pitchFamily="34" charset="0"/>
              </a:rPr>
              <a:t>Numéro de téléphone : ………………………………………..</a:t>
            </a:r>
          </a:p>
          <a:p>
            <a:r>
              <a:rPr lang="fr-FR" sz="1400" dirty="0">
                <a:latin typeface="Ubuntu Light" panose="020B0304030602030204" pitchFamily="34" charset="0"/>
              </a:rPr>
              <a:t>Adresse mail : ………………………………………………….</a:t>
            </a:r>
          </a:p>
          <a:p>
            <a:endParaRPr lang="fr-FR" sz="1400" dirty="0">
              <a:latin typeface="Ubuntu Light" panose="020B0304030602030204" pitchFamily="34" charset="0"/>
            </a:endParaRPr>
          </a:p>
          <a:p>
            <a:endParaRPr lang="fr-FR" sz="1400" dirty="0">
              <a:latin typeface="Ubuntu Light" panose="020B0304030602030204" pitchFamily="34" charset="0"/>
            </a:endParaRPr>
          </a:p>
          <a:p>
            <a:r>
              <a:rPr lang="fr-FR" sz="1400" dirty="0">
                <a:latin typeface="Ubuntu Light" panose="020B0304030602030204" pitchFamily="34" charset="0"/>
              </a:rPr>
              <a:t>Présent au repas : 	</a:t>
            </a:r>
            <a:r>
              <a:rPr lang="fr-FR" sz="1400" dirty="0">
                <a:latin typeface="Ubuntu Light" panose="020B0304030602030204" pitchFamily="34" charset="0"/>
                <a:sym typeface="Wingdings"/>
              </a:rPr>
              <a:t> oui 		 non</a:t>
            </a:r>
            <a:endParaRPr lang="fr-FR" sz="1400" dirty="0">
              <a:latin typeface="Ubuntu Light" panose="020B0304030602030204" pitchFamily="34" charset="0"/>
            </a:endParaRPr>
          </a:p>
          <a:p>
            <a:r>
              <a:rPr lang="fr-FR" sz="1400" dirty="0">
                <a:latin typeface="Ubuntu Light" panose="020B0304030602030204" pitchFamily="34" charset="0"/>
              </a:rPr>
              <a:t>Combien de personne : …………………………………………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3757850" y="288063"/>
            <a:ext cx="2208358" cy="576037"/>
          </a:xfrm>
          <a:prstGeom prst="roundRect">
            <a:avLst/>
          </a:prstGeom>
          <a:solidFill>
            <a:srgbClr val="83BF43"/>
          </a:solidFill>
          <a:ln>
            <a:solidFill>
              <a:srgbClr val="83B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Ubuntu" panose="020B0504030602030204" pitchFamily="34" charset="0"/>
              </a:rPr>
              <a:t>Le 7 octobre</a:t>
            </a:r>
          </a:p>
          <a:p>
            <a:pPr algn="ctr"/>
            <a:r>
              <a:rPr lang="fr-FR" b="1" dirty="0">
                <a:latin typeface="Ubuntu" panose="020B0504030602030204" pitchFamily="34" charset="0"/>
              </a:rPr>
              <a:t>dès 8h30</a:t>
            </a:r>
            <a:endParaRPr lang="fr-FR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sp>
        <p:nvSpPr>
          <p:cNvPr id="19" name="AutoShape 11" descr="Élément de conception de feuille verte sur un vecteur de fond bei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AutoShape 13" descr="Élément de conception de feuille verte sur un vecteur de fond bei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86" b="42151" l="2179" r="2251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7586" b="57865"/>
          <a:stretch/>
        </p:blipFill>
        <p:spPr bwMode="auto">
          <a:xfrm flipH="1">
            <a:off x="-509506" y="1082953"/>
            <a:ext cx="1526794" cy="1615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16" descr="Élément de conception de feuille verte sur un vecteur de fond beig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5806" b="98925" l="1453" r="159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3906" r="84483"/>
          <a:stretch/>
        </p:blipFill>
        <p:spPr bwMode="auto">
          <a:xfrm>
            <a:off x="-615257" y="9490841"/>
            <a:ext cx="1380431" cy="1807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1366" b="97930" l="89977" r="988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863" t="79296"/>
          <a:stretch/>
        </p:blipFill>
        <p:spPr bwMode="auto">
          <a:xfrm>
            <a:off x="6298333" y="7451434"/>
            <a:ext cx="1084609" cy="1135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676" b="50270" l="27297" r="506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36373" r="55117" b="50000"/>
          <a:stretch/>
        </p:blipFill>
        <p:spPr bwMode="auto">
          <a:xfrm rot="1609368">
            <a:off x="6440928" y="1005887"/>
            <a:ext cx="1401443" cy="960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9029" b="97670" l="5944" r="24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39" t="76699" r="73314"/>
          <a:stretch/>
        </p:blipFill>
        <p:spPr bwMode="auto">
          <a:xfrm flipH="1">
            <a:off x="6468528" y="9467571"/>
            <a:ext cx="1334249" cy="1348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197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94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Ubuntu</vt:lpstr>
      <vt:lpstr>Ubuntu Light</vt:lpstr>
      <vt:lpstr>Verdana</vt:lpstr>
      <vt:lpstr>Vijaya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Morgane MOURRAIN</dc:creator>
  <cp:lastModifiedBy>Andrea HENRION LEMALE</cp:lastModifiedBy>
  <cp:revision>19</cp:revision>
  <dcterms:created xsi:type="dcterms:W3CDTF">2021-05-19T12:17:59Z</dcterms:created>
  <dcterms:modified xsi:type="dcterms:W3CDTF">2023-08-25T13:21:47Z</dcterms:modified>
</cp:coreProperties>
</file>